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gu-IN" sz="5500" b="1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તમારો હોસ્પિટલનો અનુભવ કેવો રહ્યો?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034718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gu-IN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NHSનાં દાખલ થયેલાં દર્દીઓનો સર્વે 2020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gu-IN" sz="2400" b="1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423396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gu-IN" sz="1700" b="0" i="0" u="none" strike="noStrike" cap="none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દર્દીઓ અહીં તેમને મળતી સંભાળ વિશે શું વિચારે છે તે જાણવા માટે હોસ્પિટલ એક સર્વે હાથ ધરી રહી છે.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gu-IN" sz="170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દર્દીઓ અહીં હોસ્પિટલમાં રોકાયા હોય તે દરમ્યાન તેમના અનુભવોમાં </a:t>
            </a:r>
            <a:r>
              <a:rPr lang="gu-IN" sz="1700" b="1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સુધારા કરવા માટેના રાષ્ટ્રીય કાર્યક્રમનો આ એક ભાગ છે. </a:t>
            </a:r>
            <a:r>
              <a:rPr lang="gu-IN" sz="170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સર્વેમાં ભાગ લેવાનું </a:t>
            </a:r>
            <a:r>
              <a:rPr lang="gu-IN" sz="1700" b="1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સ્વૈચ્છિક</a:t>
            </a:r>
            <a:r>
              <a:rPr lang="gu-IN" sz="170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gu-IN" sz="170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છે અને તમારા જવાબો </a:t>
            </a:r>
            <a:r>
              <a:rPr lang="gu-IN" sz="1700" b="1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ખાનગી રાખવામા આવે છે</a:t>
            </a:r>
            <a:r>
              <a:rPr lang="gu-IN" sz="170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gu-IN" sz="1600" b="0" i="0" u="none" strike="noStrike" cap="none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326132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gu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જો તમે ભાગ લેવા </a:t>
            </a:r>
            <a:r>
              <a:rPr lang="gu-IN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ન</a:t>
            </a:r>
            <a:r>
              <a:rPr lang="gu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ઈચ્છતા હો, અથવા સર્વે વિશે તમને કોઈ પ્રશ્નો હોય, તો કૃપા કરીને સંપર્ક કરો: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u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ટ્રસ્ટ ફોન નંબર (આવશ્યક)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u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ટ્રસ્ટ ઈમેઈલ એડ્રેસ (જો ઉપલબ્ધ હોય તો)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u-IN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ટ્રસ્ટનું સરનામું (જો ઉપલબ્ધ હોય તો)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gu-IN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gu-IN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gu-IN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70" y="5878979"/>
            <a:ext cx="455382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gu-IN" sz="170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જો તમને ભાગ લેવા માટે પસદં કરવામાં આવશે, તો તમે પોસ્ટમાં એક પ્રશ્નાવલિ અને ટેક્સ્ટ સંદેશ રિમાઇન્ડર પ્રાપ્ત કરશો.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gu-IN" sz="1600" b="0" i="0" u="none" strike="noStrike" cap="none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136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Sophie Herbert</cp:lastModifiedBy>
  <cp:revision>29</cp:revision>
  <cp:lastPrinted>2019-05-02T10:26:35Z</cp:lastPrinted>
  <dcterms:created xsi:type="dcterms:W3CDTF">2019-05-01T13:43:55Z</dcterms:created>
  <dcterms:modified xsi:type="dcterms:W3CDTF">2020-05-25T14:31:27Z</dcterms:modified>
</cp:coreProperties>
</file>